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3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A70BD-AFDE-1E45-9786-358627ADA8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2B33-C194-AB43-995C-9E13EB85C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2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8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7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9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4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4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3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8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A701-9856-1A45-8C61-85DFF3047369}" type="datetimeFigureOut">
              <a:rPr lang="en-US" smtClean="0"/>
              <a:t>11/25/12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43CC2-9A14-654E-86CA-6BC7F2F2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9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4.xml"/><Relationship Id="rId3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Relationship Id="rId3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4.xml"/><Relationship Id="rId3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5.xml"/><Relationship Id="rId3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6.xml"/><Relationship Id="rId3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7.xml"/><Relationship Id="rId3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Relationship Id="rId3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3084" y="649585"/>
            <a:ext cx="500666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Recreating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The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French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Revolution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212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566" y="78085"/>
            <a:ext cx="790763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Monarchy still in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Possession of the Bastille…</a:t>
            </a: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Diplomatic solution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(Declaration of Rights)?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37721" y="5205710"/>
            <a:ext cx="1169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7161079" y="5205710"/>
            <a:ext cx="1013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312" y="1259175"/>
            <a:ext cx="803139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Revolution Unsuccessful!</a:t>
            </a: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Louis and Marie Antoinette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Still reign…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7302" y="1674673"/>
            <a:ext cx="800941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Social Revolution…</a:t>
            </a: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Constitutional Monarchy!!!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2605" y="348972"/>
            <a:ext cx="669880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Pass or Not to Pass:</a:t>
            </a: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Tennis Court Oath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498808" y="5221585"/>
            <a:ext cx="1447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6061427" y="5283795"/>
            <a:ext cx="2672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Pass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2260" y="205085"/>
            <a:ext cx="65594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Bastille:</a:t>
            </a: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Should it be Stormed?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212849" y="5475585"/>
            <a:ext cx="2654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Stormed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870823" y="5475585"/>
            <a:ext cx="3879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Stormed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968" y="30460"/>
            <a:ext cx="852608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Equal Rights: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Declaration of the Rights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Man and of Citizen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308968" y="5523210"/>
            <a:ext cx="3710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Equal Rights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795999" y="5523210"/>
            <a:ext cx="4039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Feudal Rights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5045" y="157460"/>
            <a:ext cx="6753922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Abolishment of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French Monarchy?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70022" y="4427835"/>
            <a:ext cx="3111211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Abolish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Monarchy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667522" y="4427835"/>
            <a:ext cx="3111211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Maintain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Monarchy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6483" y="30460"/>
            <a:ext cx="547104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Assassination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Louis and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Marie An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toinette?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667173" y="4648795"/>
            <a:ext cx="1169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7307527" y="4648795"/>
            <a:ext cx="1013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706" y="1062335"/>
            <a:ext cx="795260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Revolution Successful!!!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Robespierre is now leading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Reign of Terror…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681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Working class is still frustrated.</a:t>
            </a: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Regrou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558346" y="5110460"/>
            <a:ext cx="1169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7335704" y="5110460"/>
            <a:ext cx="1013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526" y="903585"/>
            <a:ext cx="8024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Revolution Never Started…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98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129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Skie</dc:creator>
  <cp:lastModifiedBy>Amanda Skie</cp:lastModifiedBy>
  <cp:revision>7</cp:revision>
  <dcterms:created xsi:type="dcterms:W3CDTF">2012-11-26T00:50:58Z</dcterms:created>
  <dcterms:modified xsi:type="dcterms:W3CDTF">2012-11-26T03:20:46Z</dcterms:modified>
</cp:coreProperties>
</file>